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192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798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622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793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55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07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34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44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550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710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69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CD5B-6F3D-46FF-B109-CB32A731C871}" type="datetimeFigureOut">
              <a:rPr lang="es-MX" smtClean="0"/>
              <a:t>05/09/2024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FBBC-D008-4D55-BFCC-06A617F2F2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8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83113" y="70336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158073" y="1660307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Enseñanza y Desarrollo Académico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29323" y="1660307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Médica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567773" y="166983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Investigación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206073" y="168888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Administración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844373" y="168888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Planeación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9387423" y="168888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Representación en el HIMFG *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10273" y="254613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Pediatría Ambulatoria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719798" y="3412907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Asistencia Médica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719798" y="4308257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Asistencia Quirúrgica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729323" y="519408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8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Servicios Auxiliares de Diagnóstico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1719798" y="605133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Atención Integral al Paciente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148548" y="255502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Enseñanza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567773" y="2564547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Gestión de la Investigación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6206073" y="2593122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Recursos Humanos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225123" y="3459897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Recursos Materiales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6225123" y="4336197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Mantenimiento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6215598" y="5231547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Recursos Financieros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7853898" y="2602647"/>
            <a:ext cx="1190625" cy="6000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7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Seguimiento Programático y Diseño Organizacional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2362418" y="1492032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3777198" y="1488222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5177373" y="1488222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6834723" y="1507907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8444448" y="1507272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9958923" y="1498382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2363053" y="1485047"/>
            <a:ext cx="7600950" cy="952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>
            <a:off x="5977473" y="1307247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2367498" y="2250222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3763228" y="2256572"/>
            <a:ext cx="0" cy="2952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 flipH="1">
            <a:off x="5163403" y="2274987"/>
            <a:ext cx="0" cy="27622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6834723" y="2278797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8434923" y="2288322"/>
            <a:ext cx="0" cy="180975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 flipH="1">
            <a:off x="1477228" y="2408972"/>
            <a:ext cx="8763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H="1">
            <a:off x="1480403" y="2847122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1491198" y="3698022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 flipH="1">
            <a:off x="1500723" y="4583847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H="1">
            <a:off x="1510248" y="5479197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1491198" y="6336447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 flipH="1">
            <a:off x="5986998" y="2888397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06048" y="3755172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>
            <a:off x="5996523" y="4641632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 flipH="1">
            <a:off x="5986998" y="5527457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 flipH="1" flipV="1">
            <a:off x="1486753" y="2418497"/>
            <a:ext cx="9525" cy="390525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 flipV="1">
            <a:off x="5982553" y="2447072"/>
            <a:ext cx="85725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 flipV="1">
            <a:off x="5973028" y="2456597"/>
            <a:ext cx="19050" cy="306705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 flipH="1" flipV="1">
            <a:off x="7630378" y="2465487"/>
            <a:ext cx="809625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 flipH="1">
            <a:off x="7625298" y="2889032"/>
            <a:ext cx="215900" cy="0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 flipH="1">
            <a:off x="7657048" y="6046355"/>
            <a:ext cx="215900" cy="0"/>
          </a:xfrm>
          <a:prstGeom prst="line">
            <a:avLst/>
          </a:prstGeom>
          <a:ln w="9525">
            <a:gradFill>
              <a:gsLst>
                <a:gs pos="0">
                  <a:schemeClr val="tx1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7601803" y="2475647"/>
            <a:ext cx="9525" cy="419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 flipH="1" flipV="1">
            <a:off x="7610694" y="2903637"/>
            <a:ext cx="14604" cy="3142718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Cuadro de texto 55"/>
          <p:cNvSpPr txBox="1"/>
          <p:nvPr/>
        </p:nvSpPr>
        <p:spPr>
          <a:xfrm>
            <a:off x="10096935" y="6503769"/>
            <a:ext cx="1628775" cy="295275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9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*D.O.F. 21-XII-2023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7868152" y="5736372"/>
            <a:ext cx="1190625" cy="600075"/>
          </a:xfrm>
          <a:prstGeom prst="rect">
            <a:avLst/>
          </a:prstGeom>
          <a:ln w="9525">
            <a:solidFill>
              <a:schemeClr val="dk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900" b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Transparencia</a:t>
            </a:r>
            <a:endParaRPr lang="es-MX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CuadroTexto 3"/>
          <p:cNvSpPr txBox="1"/>
          <p:nvPr/>
        </p:nvSpPr>
        <p:spPr>
          <a:xfrm>
            <a:off x="9498548" y="5283299"/>
            <a:ext cx="2595563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MX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Titular de la Unidad de Transparencia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Enlace operativo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Primer contacto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MX" sz="12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 de plazas: </a:t>
            </a:r>
            <a:r>
              <a:rPr lang="es-MX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Rectangle 55"/>
          <p:cNvSpPr>
            <a:spLocks noChangeArrowheads="1"/>
          </p:cNvSpPr>
          <p:nvPr/>
        </p:nvSpPr>
        <p:spPr bwMode="auto">
          <a:xfrm>
            <a:off x="1201003" y="-28660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56" name="Rectangle 78"/>
          <p:cNvSpPr>
            <a:spLocks noChangeArrowheads="1"/>
          </p:cNvSpPr>
          <p:nvPr/>
        </p:nvSpPr>
        <p:spPr bwMode="auto">
          <a:xfrm>
            <a:off x="1201003" y="1705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57" name="Imagen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9" y="-28486"/>
            <a:ext cx="3695242" cy="1339845"/>
          </a:xfrm>
          <a:prstGeom prst="rect">
            <a:avLst/>
          </a:prstGeom>
        </p:spPr>
      </p:pic>
      <p:sp>
        <p:nvSpPr>
          <p:cNvPr id="60" name="Cuadro de texto 2"/>
          <p:cNvSpPr txBox="1"/>
          <p:nvPr/>
        </p:nvSpPr>
        <p:spPr>
          <a:xfrm>
            <a:off x="8611737" y="286802"/>
            <a:ext cx="3280761" cy="79565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spcAft>
                <a:spcPts val="0"/>
              </a:spcAft>
            </a:pPr>
            <a:r>
              <a:rPr lang="es-ES" sz="1100">
                <a:solidFill>
                  <a:srgbClr val="59595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Hospital Infantil de México Federico Gómez</a:t>
            </a:r>
            <a:endParaRPr lang="es-MX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1100">
                <a:solidFill>
                  <a:srgbClr val="59595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Instituto Nacional de Salud </a:t>
            </a:r>
            <a:endParaRPr lang="es-MX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1100">
                <a:solidFill>
                  <a:srgbClr val="595959"/>
                </a:solidFill>
                <a:effectLst/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4662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113</Words>
  <Application>Microsoft Office PowerPoint</Application>
  <PresentationFormat>Panorámica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HIM</dc:creator>
  <cp:lastModifiedBy>HIM</cp:lastModifiedBy>
  <cp:revision>2</cp:revision>
  <dcterms:created xsi:type="dcterms:W3CDTF">2024-08-26T22:40:31Z</dcterms:created>
  <dcterms:modified xsi:type="dcterms:W3CDTF">2024-09-05T17:27:29Z</dcterms:modified>
</cp:coreProperties>
</file>